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56" r:id="rId2"/>
    <p:sldId id="257" r:id="rId3"/>
    <p:sldId id="280" r:id="rId4"/>
    <p:sldId id="278" r:id="rId5"/>
    <p:sldId id="260" r:id="rId6"/>
    <p:sldId id="281" r:id="rId7"/>
    <p:sldId id="262" r:id="rId8"/>
    <p:sldId id="268" r:id="rId9"/>
    <p:sldId id="263" r:id="rId10"/>
    <p:sldId id="265" r:id="rId11"/>
    <p:sldId id="270" r:id="rId12"/>
    <p:sldId id="269" r:id="rId13"/>
    <p:sldId id="266" r:id="rId14"/>
    <p:sldId id="271" r:id="rId15"/>
    <p:sldId id="272" r:id="rId16"/>
    <p:sldId id="273" r:id="rId17"/>
    <p:sldId id="275" r:id="rId18"/>
    <p:sldId id="276" r:id="rId19"/>
    <p:sldId id="274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7765"/>
  </p:normalViewPr>
  <p:slideViewPr>
    <p:cSldViewPr snapToGrid="0" snapToObjects="1" showGuides="1">
      <p:cViewPr varScale="1">
        <p:scale>
          <a:sx n="143" d="100"/>
          <a:sy n="143" d="100"/>
        </p:scale>
        <p:origin x="232" y="1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364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9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90350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64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4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886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83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0464C64-5ECF-7044-8BE3-9B91862A81C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4C2D906-121F-C248-A989-F1BA2B045E5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943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85900" y="1519513"/>
            <a:ext cx="9173135" cy="1367122"/>
          </a:xfrm>
        </p:spPr>
        <p:txBody>
          <a:bodyPr/>
          <a:lstStyle/>
          <a:p>
            <a:r>
              <a:rPr lang="en-US" sz="3600" b="1" cap="none" dirty="0" smtClean="0"/>
              <a:t>LeBron James Family Foundation </a:t>
            </a:r>
            <a:r>
              <a:rPr lang="en-US" sz="4000" b="1" cap="none" dirty="0" smtClean="0"/>
              <a:t/>
            </a:r>
            <a:br>
              <a:rPr lang="en-US" sz="4000" b="1" cap="none" dirty="0" smtClean="0"/>
            </a:br>
            <a:r>
              <a:rPr lang="en-US" sz="4800" b="1" dirty="0" smtClean="0"/>
              <a:t>college of education</a:t>
            </a:r>
            <a:endParaRPr lang="en-US" sz="4800" b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79906" y="2826726"/>
            <a:ext cx="6831673" cy="1086237"/>
          </a:xfrm>
        </p:spPr>
        <p:txBody>
          <a:bodyPr>
            <a:noAutofit/>
          </a:bodyPr>
          <a:lstStyle/>
          <a:p>
            <a:r>
              <a:rPr lang="en-US" sz="8800" b="1" dirty="0" smtClean="0"/>
              <a:t>Open House</a:t>
            </a:r>
            <a:endParaRPr lang="en-US" sz="8800" b="1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1503830" y="4468901"/>
            <a:ext cx="9173135" cy="632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 smtClean="0"/>
              <a:t>October 8, 2016</a:t>
            </a:r>
            <a:endParaRPr lang="en-US" sz="4800" cap="none" dirty="0"/>
          </a:p>
        </p:txBody>
      </p:sp>
    </p:spTree>
    <p:extLst>
      <p:ext uri="{BB962C8B-B14F-4D97-AF65-F5344CB8AC3E}">
        <p14:creationId xmlns:p14="http://schemas.microsoft.com/office/powerpoint/2010/main" val="1888110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7029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528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004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78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430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38" y="832621"/>
            <a:ext cx="7004146" cy="4640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374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81" y="1055023"/>
            <a:ext cx="6250261" cy="4195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5701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56" y="1055023"/>
            <a:ext cx="5818910" cy="4195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1856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93" y="1225499"/>
            <a:ext cx="5818235" cy="3855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006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81" y="1055023"/>
            <a:ext cx="6250261" cy="4195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170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8" y="801699"/>
            <a:ext cx="7100047" cy="4702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689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06" y="1225971"/>
            <a:ext cx="5816810" cy="3854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39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8" y="801699"/>
            <a:ext cx="710004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78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56" y="1099280"/>
            <a:ext cx="5818910" cy="4107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839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159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76" y="801699"/>
            <a:ext cx="6689270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831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900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9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33" y="801699"/>
            <a:ext cx="7004957" cy="4702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393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94</TotalTime>
  <Words>10</Words>
  <Application>Microsoft Macintosh PowerPoint</Application>
  <PresentationFormat>Widescreen</PresentationFormat>
  <Paragraphs>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Franklin Gothic Book</vt:lpstr>
      <vt:lpstr>Crop</vt:lpstr>
      <vt:lpstr>LeBron James Family Foundation  college of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Reese,Roberta A</cp:lastModifiedBy>
  <cp:revision>8</cp:revision>
  <dcterms:created xsi:type="dcterms:W3CDTF">2016-10-11T18:43:11Z</dcterms:created>
  <dcterms:modified xsi:type="dcterms:W3CDTF">2016-10-17T16:38:39Z</dcterms:modified>
</cp:coreProperties>
</file>